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7" r:id="rId2"/>
    <p:sldId id="256" r:id="rId3"/>
    <p:sldId id="258" r:id="rId4"/>
    <p:sldId id="263" r:id="rId5"/>
    <p:sldId id="264" r:id="rId6"/>
    <p:sldId id="265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82816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40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58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7554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2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63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3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64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169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773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00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43EC07-C79D-46BB-8A9C-20F652C2223C}"/>
              </a:ext>
            </a:extLst>
          </p:cNvPr>
          <p:cNvSpPr txBox="1"/>
          <p:nvPr/>
        </p:nvSpPr>
        <p:spPr>
          <a:xfrm>
            <a:off x="2514600" y="276225"/>
            <a:ext cx="7905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Федеральное государственное бюджетное образовательное</a:t>
            </a:r>
          </a:p>
          <a:p>
            <a:pPr algn="ctr"/>
            <a:r>
              <a:rPr lang="ru-RU" sz="2400" dirty="0"/>
              <a:t>Учреждение высшего образования </a:t>
            </a:r>
          </a:p>
          <a:p>
            <a:pPr algn="ctr"/>
            <a:r>
              <a:rPr lang="ru-RU" sz="2400" dirty="0"/>
              <a:t>«МИРЭА – Российский Технологический Университет»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AB025-2843-4F65-A360-D187A066E520}"/>
              </a:ext>
            </a:extLst>
          </p:cNvPr>
          <p:cNvSpPr txBox="1"/>
          <p:nvPr/>
        </p:nvSpPr>
        <p:spPr>
          <a:xfrm>
            <a:off x="2152650" y="2449353"/>
            <a:ext cx="10420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практической работе №4: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3200" dirty="0">
                <a:latin typeface="Times New Roman" pitchFamily="18" charset="0"/>
                <a:ea typeface="+mn-ea"/>
                <a:cs typeface="Times New Roman" pitchFamily="18" charset="0"/>
              </a:rPr>
              <a:t>Кластеризация данных в </a:t>
            </a:r>
            <a:r>
              <a:rPr lang="en-US" sz="3200" dirty="0">
                <a:latin typeface="Times New Roman" pitchFamily="18" charset="0"/>
                <a:ea typeface="+mn-ea"/>
                <a:cs typeface="Times New Roman" pitchFamily="18" charset="0"/>
              </a:rPr>
              <a:t>KNIME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C4ECD-A71E-40F5-8FD5-32D7523DFAD0}"/>
              </a:ext>
            </a:extLst>
          </p:cNvPr>
          <p:cNvSpPr txBox="1"/>
          <p:nvPr/>
        </p:nvSpPr>
        <p:spPr>
          <a:xfrm>
            <a:off x="7724775" y="5114925"/>
            <a:ext cx="4467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Подготовила студентка группы ББМО-01-21</a:t>
            </a:r>
          </a:p>
          <a:p>
            <a:r>
              <a:rPr lang="ru-RU" sz="2400" dirty="0"/>
              <a:t>Лемешко А.Н.</a:t>
            </a:r>
          </a:p>
        </p:txBody>
      </p:sp>
    </p:spTree>
    <p:extLst>
      <p:ext uri="{BB962C8B-B14F-4D97-AF65-F5344CB8AC3E}">
        <p14:creationId xmlns:p14="http://schemas.microsoft.com/office/powerpoint/2010/main" val="160426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33B3D0-3D21-43E2-BA76-D46B30A90A89}"/>
              </a:ext>
            </a:extLst>
          </p:cNvPr>
          <p:cNvSpPr txBox="1"/>
          <p:nvPr/>
        </p:nvSpPr>
        <p:spPr>
          <a:xfrm>
            <a:off x="1619250" y="1247775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/>
              <a:t>Цель работы: ф</a:t>
            </a:r>
            <a:r>
              <a:rPr lang="ru-RU" sz="2800" dirty="0"/>
              <a:t>ормирование навыков решения задач классификации и кластеризации в среде KNIME. </a:t>
            </a:r>
            <a:r>
              <a:rPr lang="ru-RU" sz="2800" b="1" u="sng" dirty="0"/>
              <a:t> </a:t>
            </a:r>
            <a:endParaRPr lang="en-US" sz="2800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2E173-BDD9-4E14-A0D1-7A951288C6A9}"/>
              </a:ext>
            </a:extLst>
          </p:cNvPr>
          <p:cNvSpPr txBox="1"/>
          <p:nvPr/>
        </p:nvSpPr>
        <p:spPr>
          <a:xfrm>
            <a:off x="1619250" y="2288321"/>
            <a:ext cx="90773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/>
              <a:t>Задачи работы: </a:t>
            </a:r>
          </a:p>
          <a:p>
            <a:pPr marL="342900" indent="-342900">
              <a:buFontTx/>
              <a:buChar char="-"/>
            </a:pPr>
            <a:r>
              <a:rPr lang="ru-RU" sz="2800" dirty="0"/>
              <a:t>Загрузить доступные рабочие пространства кластеризации;</a:t>
            </a:r>
          </a:p>
          <a:p>
            <a:pPr marL="342900" indent="-342900">
              <a:buFontTx/>
              <a:buChar char="-"/>
            </a:pPr>
            <a:r>
              <a:rPr lang="ru-RU" sz="2800" dirty="0"/>
              <a:t>Подготовьте исходные данные к обработке. </a:t>
            </a:r>
            <a:r>
              <a:rPr lang="ru-RU" sz="2800" dirty="0" err="1"/>
              <a:t>Кластеризировать</a:t>
            </a:r>
            <a:r>
              <a:rPr lang="ru-RU" sz="2800" dirty="0"/>
              <a:t> данные в KNIME методом k-</a:t>
            </a:r>
            <a:r>
              <a:rPr lang="ru-RU" sz="2800" dirty="0" err="1"/>
              <a:t>means</a:t>
            </a:r>
            <a:r>
              <a:rPr lang="ru-RU" sz="2800" dirty="0"/>
              <a:t>;</a:t>
            </a:r>
          </a:p>
          <a:p>
            <a:pPr marL="342900" indent="-342900">
              <a:buFontTx/>
              <a:buChar char="-"/>
            </a:pPr>
            <a:r>
              <a:rPr lang="ru-RU" sz="2800" dirty="0"/>
              <a:t>Создать схему для предобработки данных и их кластеризации в KNIME методом k- </a:t>
            </a:r>
            <a:r>
              <a:rPr lang="ru-RU" sz="2800" dirty="0" err="1"/>
              <a:t>Medoids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99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09E3A-45A0-4E62-A177-1535A1C6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14350"/>
            <a:ext cx="9601200" cy="1485900"/>
          </a:xfrm>
        </p:spPr>
        <p:txBody>
          <a:bodyPr/>
          <a:lstStyle/>
          <a:p>
            <a:r>
              <a:rPr lang="ru-RU" b="1" i="1" dirty="0"/>
              <a:t>Набор исходных данных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42CAC8C5-D8B4-405B-840B-067930BAB7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1581150"/>
            <a:ext cx="50673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6B303-5697-471E-A4B9-1C4D479E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K-means</a:t>
            </a:r>
            <a:endParaRPr lang="ru-RU" sz="5400" b="1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65D20AD-2E9D-4667-A60D-3715AD7F8E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9102" t="12494" r="39271" b="47460"/>
          <a:stretch/>
        </p:blipFill>
        <p:spPr>
          <a:xfrm>
            <a:off x="997432" y="2264586"/>
            <a:ext cx="5831993" cy="2709763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A0FDA49C-C0F0-4045-B78D-44C461EF418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57172" y="1381125"/>
            <a:ext cx="4320478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26102-A594-48F5-AE40-0CDCBC6D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K-medoids</a:t>
            </a:r>
            <a:endParaRPr lang="ru-RU" sz="5400" b="1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34F4B91-2B18-4191-9D88-80355FBE8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92" t="12784" r="40727" b="39626"/>
          <a:stretch/>
        </p:blipFill>
        <p:spPr>
          <a:xfrm>
            <a:off x="3023393" y="2019300"/>
            <a:ext cx="686218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A3567-CC30-457F-9C1B-7D9EED8D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latin typeface="Times New Roman" pitchFamily="18" charset="0"/>
                <a:cs typeface="Times New Roman" pitchFamily="18" charset="0"/>
              </a:rPr>
              <a:t>Результаты </a:t>
            </a:r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k-medoids</a:t>
            </a:r>
            <a:endParaRPr lang="ru-RU" sz="5400" b="1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F6337DA-02DD-4DBC-BAF5-7698D3BE9FAD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1" t="1840" r="50116"/>
          <a:stretch/>
        </p:blipFill>
        <p:spPr>
          <a:xfrm>
            <a:off x="1114425" y="2295525"/>
            <a:ext cx="4981575" cy="3114675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EBA1ACF3-3642-487E-9005-FE391EE2E53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50065"/>
          <a:stretch/>
        </p:blipFill>
        <p:spPr>
          <a:xfrm>
            <a:off x="6848475" y="2295525"/>
            <a:ext cx="50577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067136-E533-4314-9537-70A8458B7D8D}"/>
              </a:ext>
            </a:extLst>
          </p:cNvPr>
          <p:cNvSpPr txBox="1"/>
          <p:nvPr/>
        </p:nvSpPr>
        <p:spPr>
          <a:xfrm>
            <a:off x="1447799" y="1371598"/>
            <a:ext cx="9286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u="sng" dirty="0"/>
              <a:t>Вывод: </a:t>
            </a:r>
            <a:r>
              <a:rPr lang="ru-RU" sz="2800" dirty="0"/>
              <a:t>по ходу работы были выполнены следующие задачи:</a:t>
            </a:r>
            <a:endParaRPr lang="ru-RU" sz="28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ru-RU" sz="2800" dirty="0"/>
              <a:t>Загружены доступные рабочие пространства кластеризации;</a:t>
            </a:r>
          </a:p>
          <a:p>
            <a:pPr marL="342900" indent="-342900">
              <a:buFontTx/>
              <a:buChar char="-"/>
            </a:pPr>
            <a:r>
              <a:rPr lang="ru-RU" sz="2800" dirty="0"/>
              <a:t>Подготовлены исходные данные к обработке. </a:t>
            </a:r>
            <a:r>
              <a:rPr lang="ru-RU" sz="2800" dirty="0" err="1"/>
              <a:t>Кластеризированы</a:t>
            </a:r>
            <a:r>
              <a:rPr lang="ru-RU" sz="2800" dirty="0"/>
              <a:t> данные в KNIME методом k-</a:t>
            </a:r>
            <a:r>
              <a:rPr lang="ru-RU" sz="2800" dirty="0" err="1"/>
              <a:t>means</a:t>
            </a:r>
            <a:r>
              <a:rPr lang="ru-RU" sz="2800" dirty="0"/>
              <a:t>;</a:t>
            </a:r>
          </a:p>
          <a:p>
            <a:pPr marL="342900" indent="-342900">
              <a:buFontTx/>
              <a:buChar char="-"/>
            </a:pPr>
            <a:r>
              <a:rPr lang="ru-RU" sz="2800" dirty="0"/>
              <a:t>Создана схема для предобработки данных и их кластеризации в KNIME методом k- </a:t>
            </a:r>
            <a:r>
              <a:rPr lang="ru-RU" sz="2800" dirty="0" err="1"/>
              <a:t>Medoids</a:t>
            </a:r>
            <a:r>
              <a:rPr lang="ru-RU" sz="2800" dirty="0"/>
              <a:t>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11899178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151</TotalTime>
  <Words>136</Words>
  <Application>Microsoft Office PowerPoint</Application>
  <PresentationFormat>Широкоэкранный</PresentationFormat>
  <Paragraphs>20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Franklin Gothic Book</vt:lpstr>
      <vt:lpstr>Times New Roman</vt:lpstr>
      <vt:lpstr>Уголки</vt:lpstr>
      <vt:lpstr>Презентация PowerPoint</vt:lpstr>
      <vt:lpstr>Презентация PowerPoint</vt:lpstr>
      <vt:lpstr>Набор исходных данных</vt:lpstr>
      <vt:lpstr>K-means</vt:lpstr>
      <vt:lpstr>K-medoids</vt:lpstr>
      <vt:lpstr>Результаты k-medoids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saturnsays</dc:creator>
  <cp:lastModifiedBy>saturnsays</cp:lastModifiedBy>
  <cp:revision>3</cp:revision>
  <dcterms:created xsi:type="dcterms:W3CDTF">2021-11-23T06:42:28Z</dcterms:created>
  <dcterms:modified xsi:type="dcterms:W3CDTF">2021-12-03T01:16:15Z</dcterms:modified>
</cp:coreProperties>
</file>